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58"/>
  </p:normalViewPr>
  <p:slideViewPr>
    <p:cSldViewPr snapToGrid="0">
      <p:cViewPr varScale="1">
        <p:scale>
          <a:sx n="95" d="100"/>
          <a:sy n="95" d="100"/>
        </p:scale>
        <p:origin x="20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83010C-1021-F941-9987-11A3E3AA9A8E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A70727-ED25-F54B-BB92-25FCD93799F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77968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7A70727-ED25-F54B-BB92-25FCD93799FB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39154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066D92-B8C7-EB6B-699C-065A45B4FE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7FC44C4-09A7-EED8-E1F4-1ACF97396B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02507B9-D849-1379-D0A4-924FF51CFD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969401A-E293-8293-F1E8-A69C0859F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C3286E1-0D90-CE55-641A-534FB8218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9570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C1BC3E1-A0F4-D4DC-BE69-560A167BE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BD76BBC6-66FB-E0C2-74A6-540A61034A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F523C7-33E5-0C82-2E62-1B4608F7F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712CD51-A998-1326-54F9-7EFD399A3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AEF598-6943-0D0D-501B-DD87A66D9E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3114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5869A9CD-1930-0ACD-2E4C-D331B5F5D3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5177486-DCA6-2DFA-B7F5-1AD29D7C75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4AC3B32-5179-BB8B-0BD9-B5CCD4E89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9DA6E4B-8EEA-B883-1485-18B86D2BF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26D0251-5767-1877-3E94-4FD3FD0D9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60504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0874EB-BF8A-1757-E9C2-386642733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9D408FA-3849-D97E-7F1E-2362342F27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3A7565D-5EEE-2CBA-34DD-1AEB64EA0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23BB7CC-27F8-2659-1C9D-4343D952A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57D586A-8673-A00E-130A-3CB6EE10F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738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91BB96-C492-702C-402C-5E3BC0B22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FB2D9B0-7A8C-46D0-0A92-73FAB5065F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BFF64A0-03E7-CF06-DE36-140E14213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C74901-524C-8338-22D2-4DE9CE937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EEA6514-50D5-808B-C713-F31244A30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25308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E8E768-9341-DD70-32FA-846BB2BC2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27FB20-0288-19C7-4238-DCEE28AA28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B8E1231-5C94-77AC-FD72-3F78F50EE5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912BA34-C5D7-9546-7886-45DB6F53D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648639D-E8BC-1A4E-6202-193E7211C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6818FB8-38D8-3C3A-3B8B-B56C287AB8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57594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CEFA822-D660-0033-FD79-A00167882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EFF2A1C-31C2-A290-95EA-B909D2AE27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CEA7D67-5721-0800-F6F6-C32BDFB73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1D2BAB2F-431B-6232-3C48-97D9204892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6B6B154-C74B-EBE6-00A3-08AA04ACBD7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BD566FFF-2B45-31D8-99C3-B3DB64A15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876E4D71-BB6D-B88D-C4A4-BE12FDA2F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D4DE8621-C503-60A4-976A-4218C6ED1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02644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58EA61C-6DDE-D798-3D10-53F843C18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7C4F55D4-C5BD-77EA-147E-89E91B7F7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335E62C9-6CC3-97F3-AAC1-D33ABF875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6686CED-F54F-9E9F-A38E-90F30DE00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90547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89368CF-A2CA-8E93-3005-C8A7C2CB2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8CDEF9F-52CD-2C37-7326-1C9461D3D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B36F0C71-2E9B-187D-119F-44DC9BFFC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291184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35E4B6-E603-D0CA-B8FD-9B700DA15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05B72F-8248-221D-FF44-BDE4DD829C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CF6DAF5-6EDC-A216-E139-9BA7A5CB3C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04897211-B331-665E-0F77-18429B97C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B6D2788-666B-C2F4-2317-2D5B5B405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75B7117-C09B-B516-39F2-65E3EBEE6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198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01ABDCA-0B9D-6FE7-8870-68B61A699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3FADA51-E8E8-F464-D740-7A971080F5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14091BD-01C4-2CD7-072E-DEDAB6758B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8494E65-394E-D014-CC44-884F5BB1C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DDA7856-28BF-8BFF-FACE-9E4FE2C90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952F485-F179-012F-E3C3-3798CAB57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32177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1175FAAA-13F2-B5E1-669C-301F03418E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A2CF1DA5-4128-AC2A-E5E4-5436842EFE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E828929-6B3D-4AD8-F778-E1560EEFAC0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E36B73-498E-7D4E-9819-2EB2504F3F8A}" type="datetimeFigureOut">
              <a:rPr kumimoji="1" lang="ja-JP" altLang="en-US" smtClean="0"/>
              <a:t>2026/1/17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4622295-4081-E751-E4D5-75195E212E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2CAFED7-2386-D296-B62C-24452A20E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F395F3F-B900-4A4F-8458-A381DA25A870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88948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18322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E5B45C10-E8B4-7086-8F74-073A413F3D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091195"/>
            <a:ext cx="7772400" cy="2675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4603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CE55E1-FE96-62B7-8B1F-983A0288A8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D8EFB17D-C585-B805-512D-E494A223C3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61771"/>
            <a:ext cx="7772400" cy="433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624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72BCB1-0DA8-FDD6-2254-DB5EE4E39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FFF3ADD9-466C-A89B-DA85-9AC561126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69571"/>
            <a:ext cx="7772400" cy="4318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034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1335AB-9FFC-AE78-151B-2FB21E53EE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B12A0AD6-D2F0-D60D-9185-E8F4871424D0}"/>
              </a:ext>
            </a:extLst>
          </p:cNvPr>
          <p:cNvSpPr txBox="1"/>
          <p:nvPr/>
        </p:nvSpPr>
        <p:spPr>
          <a:xfrm>
            <a:off x="1332675" y="1860649"/>
            <a:ext cx="882127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/>
              <a:t>まず追加した</a:t>
            </a:r>
            <a:r>
              <a:rPr lang="en-US" altLang="ja-JP" dirty="0"/>
              <a:t>3</a:t>
            </a:r>
            <a:r>
              <a:rPr lang="ja-JP" altLang="en-US"/>
              <a:t>つ</a:t>
            </a:r>
            <a:r>
              <a:rPr kumimoji="1" lang="ja-JP" altLang="en-US"/>
              <a:t>の</a:t>
            </a:r>
            <a:r>
              <a:rPr lang="ja-JP" altLang="en-US"/>
              <a:t>説明用の図を</a:t>
            </a:r>
            <a:r>
              <a:rPr kumimoji="1" lang="ja-JP" altLang="en-US"/>
              <a:t>確認。</a:t>
            </a:r>
            <a:endParaRPr kumimoji="1" lang="en-US" altLang="ja-JP" dirty="0"/>
          </a:p>
          <a:p>
            <a:r>
              <a:rPr lang="ja-JP" altLang="en-US"/>
              <a:t>図</a:t>
            </a:r>
            <a:r>
              <a:rPr lang="en-US" altLang="ja-JP" dirty="0"/>
              <a:t>1</a:t>
            </a:r>
            <a:r>
              <a:rPr lang="ja-JP" altLang="en-US"/>
              <a:t>は学習の構成。</a:t>
            </a:r>
            <a:r>
              <a:rPr lang="en-US" altLang="ja-JP" dirty="0" err="1"/>
              <a:t>Xy</a:t>
            </a:r>
            <a:r>
              <a:rPr lang="en-US" altLang="ja-JP" dirty="0"/>
              <a:t>=, 01234567, 112 =, 114</a:t>
            </a:r>
            <a:r>
              <a:rPr lang="ja-JP" altLang="en-US"/>
              <a:t>✖️</a:t>
            </a:r>
            <a:r>
              <a:rPr lang="en-US" altLang="ja-JP" dirty="0"/>
              <a:t>3, </a:t>
            </a:r>
            <a:r>
              <a:rPr lang="en-US" altLang="ja-JP" dirty="0" err="1"/>
              <a:t>enbed</a:t>
            </a:r>
            <a:r>
              <a:rPr lang="en-US" altLang="ja-JP" dirty="0"/>
              <a:t> 128</a:t>
            </a:r>
            <a:r>
              <a:rPr lang="ja-JP" altLang="en-US"/>
              <a:t>✖️</a:t>
            </a:r>
            <a:r>
              <a:rPr lang="en-US" altLang="ja-JP" dirty="0"/>
              <a:t>3, attention output </a:t>
            </a:r>
          </a:p>
          <a:p>
            <a:r>
              <a:rPr lang="ja-JP" altLang="en-US"/>
              <a:t>図</a:t>
            </a:r>
            <a:r>
              <a:rPr lang="en-US" altLang="ja-JP" dirty="0"/>
              <a:t>2</a:t>
            </a:r>
            <a:r>
              <a:rPr lang="ja-JP" altLang="en-US"/>
              <a:t>は</a:t>
            </a:r>
            <a:r>
              <a:rPr lang="en-US" altLang="ja-JP" dirty="0"/>
              <a:t>output</a:t>
            </a:r>
            <a:r>
              <a:rPr lang="ja-JP" altLang="en-US"/>
              <a:t>の相関図。</a:t>
            </a:r>
            <a:endParaRPr lang="en-US" altLang="ja-JP" dirty="0"/>
          </a:p>
          <a:p>
            <a:r>
              <a:rPr kumimoji="1" lang="en-US" altLang="ja-JP" dirty="0"/>
              <a:t>grokking</a:t>
            </a:r>
            <a:r>
              <a:rPr kumimoji="1" lang="ja-JP" altLang="en-US"/>
              <a:t>が起こるところでりえと一致するようなことを確認するツールが欲しい。</a:t>
            </a:r>
            <a:endParaRPr kumimoji="1" lang="en-US" altLang="ja-JP" dirty="0"/>
          </a:p>
          <a:p>
            <a:r>
              <a:rPr lang="ja-JP" altLang="en-US"/>
              <a:t>図</a:t>
            </a:r>
            <a:r>
              <a:rPr lang="en-US" altLang="ja-JP" dirty="0"/>
              <a:t>3</a:t>
            </a:r>
            <a:r>
              <a:rPr lang="ja-JP" altLang="en-US"/>
              <a:t>　横軸エポック，縦軸精度の操作バーがあって，上部にアウトプットの相関を見るようなツール。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0602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B679CF-EE33-4A6B-02BC-C0D423C8A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69E229FB-0B91-802B-2343-2893EF184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17651"/>
            <a:ext cx="7772400" cy="4022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066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3EB843-11A0-BC69-D71C-ED962B5CD9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751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87</Words>
  <Application>Microsoft Macintosh PowerPoint</Application>
  <PresentationFormat>ワイド画面</PresentationFormat>
  <Paragraphs>6</Paragraphs>
  <Slides>7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1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SHIGENOBU Ryuto</dc:creator>
  <cp:lastModifiedBy>SHIGENOBU Ryuto</cp:lastModifiedBy>
  <cp:revision>1</cp:revision>
  <dcterms:created xsi:type="dcterms:W3CDTF">2026-01-17T01:34:30Z</dcterms:created>
  <dcterms:modified xsi:type="dcterms:W3CDTF">2026-01-17T05:25:04Z</dcterms:modified>
</cp:coreProperties>
</file>

<file path=docProps/thumbnail.jpeg>
</file>